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9" r:id="rId1"/>
  </p:sldMasterIdLst>
  <p:notesMasterIdLst>
    <p:notesMasterId r:id="rId11"/>
  </p:notesMasterIdLst>
  <p:sldIdLst>
    <p:sldId id="5875" r:id="rId2"/>
    <p:sldId id="5876" r:id="rId3"/>
    <p:sldId id="5877" r:id="rId4"/>
    <p:sldId id="5878" r:id="rId5"/>
    <p:sldId id="5879" r:id="rId6"/>
    <p:sldId id="5880" r:id="rId7"/>
    <p:sldId id="5881" r:id="rId8"/>
    <p:sldId id="5882" r:id="rId9"/>
    <p:sldId id="588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37573A"/>
    <a:srgbClr val="325035"/>
    <a:srgbClr val="2F4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 autoAdjust="0"/>
    <p:restoredTop sz="91370" autoAdjust="0"/>
  </p:normalViewPr>
  <p:slideViewPr>
    <p:cSldViewPr snapToGrid="0">
      <p:cViewPr>
        <p:scale>
          <a:sx n="73" d="100"/>
          <a:sy n="73" d="100"/>
        </p:scale>
        <p:origin x="-408" y="-72"/>
      </p:cViewPr>
      <p:guideLst>
        <p:guide orient="horz" pos="288"/>
        <p:guide pos="290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17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30B19-302D-4A04-A6B9-E9BB8AE4FCC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A9F21-7D6D-4A4D-A23E-D7E880285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3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28650" y="2698750"/>
            <a:ext cx="10934700" cy="2730500"/>
          </a:xfrm>
          <a:prstGeom prst="rect">
            <a:avLst/>
          </a:prstGeom>
        </p:spPr>
        <p:txBody>
          <a:bodyPr/>
          <a:lstStyle>
            <a:lvl1pPr>
              <a:defRPr sz="7450" spc="149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8650" y="1447800"/>
            <a:ext cx="10934700" cy="125095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sz="3850" cap="all" spc="154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sz="3850" cap="all" spc="154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sz="3850" cap="all" spc="154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sz="3850" cap="all" spc="154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sz="3850" cap="all" spc="154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07353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Lorem ipsum"/>
          <p:cNvSpPr txBox="1">
            <a:spLocks noGrp="1"/>
          </p:cNvSpPr>
          <p:nvPr>
            <p:ph type="body" sz="quarter" idx="21"/>
          </p:nvPr>
        </p:nvSpPr>
        <p:spPr>
          <a:xfrm>
            <a:off x="628650" y="939800"/>
            <a:ext cx="10934700" cy="39498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900" cap="all" spc="171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Lorem ipsum</a:t>
            </a:r>
          </a:p>
        </p:txBody>
      </p:sp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816100"/>
            <a:ext cx="4191000" cy="4235450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defRPr sz="1750" spc="35"/>
            </a:lvl1pPr>
            <a:lvl2pPr>
              <a:spcBef>
                <a:spcPts val="2000"/>
              </a:spcBef>
              <a:defRPr sz="1750" spc="35"/>
            </a:lvl2pPr>
            <a:lvl3pPr>
              <a:spcBef>
                <a:spcPts val="2000"/>
              </a:spcBef>
              <a:defRPr sz="1750" spc="35"/>
            </a:lvl3pPr>
            <a:lvl4pPr>
              <a:spcBef>
                <a:spcPts val="2000"/>
              </a:spcBef>
              <a:defRPr sz="1750" spc="35"/>
            </a:lvl4pPr>
            <a:lvl5pPr>
              <a:spcBef>
                <a:spcPts val="2000"/>
              </a:spcBef>
              <a:defRPr sz="1750" spc="3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694" y="6473072"/>
            <a:ext cx="318613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749108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Lorem ipsum"/>
          <p:cNvSpPr txBox="1">
            <a:spLocks noGrp="1"/>
          </p:cNvSpPr>
          <p:nvPr>
            <p:ph type="body" sz="quarter" idx="21"/>
          </p:nvPr>
        </p:nvSpPr>
        <p:spPr>
          <a:xfrm>
            <a:off x="628650" y="939800"/>
            <a:ext cx="10934700" cy="39498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900" cap="all" spc="171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Lorem ipsum</a:t>
            </a:r>
          </a:p>
        </p:txBody>
      </p:sp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816100"/>
            <a:ext cx="4191000" cy="4235450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defRPr sz="1750" spc="35"/>
            </a:lvl1pPr>
            <a:lvl2pPr>
              <a:spcBef>
                <a:spcPts val="2000"/>
              </a:spcBef>
              <a:defRPr sz="1750" spc="35"/>
            </a:lvl2pPr>
            <a:lvl3pPr>
              <a:spcBef>
                <a:spcPts val="2000"/>
              </a:spcBef>
              <a:defRPr sz="1750" spc="35"/>
            </a:lvl3pPr>
            <a:lvl4pPr>
              <a:spcBef>
                <a:spcPts val="2000"/>
              </a:spcBef>
              <a:defRPr sz="1750" spc="35"/>
            </a:lvl4pPr>
            <a:lvl5pPr>
              <a:spcBef>
                <a:spcPts val="2000"/>
              </a:spcBef>
              <a:defRPr sz="1750" spc="3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694" y="6473072"/>
            <a:ext cx="318613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75354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927100"/>
            <a:ext cx="10934700" cy="5251450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694" y="6473072"/>
            <a:ext cx="318613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240110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ketch of a cityscape"/>
          <p:cNvSpPr>
            <a:spLocks noGrp="1"/>
          </p:cNvSpPr>
          <p:nvPr>
            <p:ph type="pic" sz="half" idx="21"/>
          </p:nvPr>
        </p:nvSpPr>
        <p:spPr>
          <a:xfrm>
            <a:off x="6172200" y="3606738"/>
            <a:ext cx="5403983" cy="35140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Modern architecture sketch"/>
          <p:cNvSpPr>
            <a:spLocks noGrp="1"/>
          </p:cNvSpPr>
          <p:nvPr>
            <p:ph type="pic" sz="half" idx="22"/>
          </p:nvPr>
        </p:nvSpPr>
        <p:spPr>
          <a:xfrm>
            <a:off x="6179041" y="416527"/>
            <a:ext cx="5379303" cy="314325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ketch of a building exterior with a balcony"/>
          <p:cNvSpPr>
            <a:spLocks noGrp="1"/>
          </p:cNvSpPr>
          <p:nvPr>
            <p:ph type="pic" sz="half" idx="23"/>
          </p:nvPr>
        </p:nvSpPr>
        <p:spPr>
          <a:xfrm>
            <a:off x="625506" y="762000"/>
            <a:ext cx="5391151" cy="547605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694" y="6473072"/>
            <a:ext cx="318613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4586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ketch of a building exterior with a balcony"/>
          <p:cNvSpPr>
            <a:spLocks noGrp="1"/>
          </p:cNvSpPr>
          <p:nvPr>
            <p:ph type="pic" sz="half" idx="21"/>
          </p:nvPr>
        </p:nvSpPr>
        <p:spPr>
          <a:xfrm>
            <a:off x="6157384" y="714800"/>
            <a:ext cx="5416551" cy="550185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ketch of long entryway to a building under a sloped awning"/>
          <p:cNvSpPr>
            <a:spLocks noGrp="1"/>
          </p:cNvSpPr>
          <p:nvPr>
            <p:ph type="pic" sz="half" idx="22"/>
          </p:nvPr>
        </p:nvSpPr>
        <p:spPr>
          <a:xfrm>
            <a:off x="539497" y="748977"/>
            <a:ext cx="5499101" cy="5507633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694" y="6473072"/>
            <a:ext cx="318613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4605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”"/>
          <p:cNvSpPr txBox="1">
            <a:spLocks noGrp="1"/>
          </p:cNvSpPr>
          <p:nvPr>
            <p:ph type="body" sz="quarter" idx="21"/>
          </p:nvPr>
        </p:nvSpPr>
        <p:spPr>
          <a:xfrm>
            <a:off x="5709069" y="4965700"/>
            <a:ext cx="774892" cy="148758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44" name="“"/>
          <p:cNvSpPr txBox="1">
            <a:spLocks noGrp="1"/>
          </p:cNvSpPr>
          <p:nvPr>
            <p:ph type="body" sz="quarter" idx="22"/>
          </p:nvPr>
        </p:nvSpPr>
        <p:spPr>
          <a:xfrm>
            <a:off x="5709069" y="1257300"/>
            <a:ext cx="774892" cy="148758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45" name="— Johnny Appleseed"/>
          <p:cNvSpPr txBox="1">
            <a:spLocks noGrp="1"/>
          </p:cNvSpPr>
          <p:nvPr>
            <p:ph type="body" sz="quarter" idx="23"/>
          </p:nvPr>
        </p:nvSpPr>
        <p:spPr>
          <a:xfrm>
            <a:off x="628650" y="4552310"/>
            <a:ext cx="10934700" cy="39498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900" i="1" spc="38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46" name="Type a quote here."/>
          <p:cNvSpPr txBox="1">
            <a:spLocks noGrp="1"/>
          </p:cNvSpPr>
          <p:nvPr>
            <p:ph type="body" sz="quarter" idx="24"/>
          </p:nvPr>
        </p:nvSpPr>
        <p:spPr>
          <a:xfrm>
            <a:off x="628650" y="3749566"/>
            <a:ext cx="10934700" cy="73353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250"/>
              </a:spcBef>
              <a:buClrTx/>
              <a:buSzTx/>
              <a:buNone/>
              <a:defRPr sz="4100" cap="all" spc="32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694" y="6473072"/>
            <a:ext cx="318613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26056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ketch of a cityscape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79279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601701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694" y="6473072"/>
            <a:ext cx="318613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42786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694" y="6473072"/>
            <a:ext cx="318613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35146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ketch of a cityscape"/>
          <p:cNvSpPr>
            <a:spLocks noGrp="1"/>
          </p:cNvSpPr>
          <p:nvPr>
            <p:ph type="pic" idx="21"/>
          </p:nvPr>
        </p:nvSpPr>
        <p:spPr>
          <a:xfrm>
            <a:off x="400050" y="1981200"/>
            <a:ext cx="11386499" cy="7404197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28650" y="831850"/>
            <a:ext cx="10934700" cy="93345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250" spc="105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8650" y="355600"/>
            <a:ext cx="10934700" cy="47625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2900" cap="all" spc="5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900" cap="all" spc="5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900" cap="all" spc="5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900" cap="all" spc="5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900" cap="all" spc="5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7429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ketch of a cityscape"/>
          <p:cNvSpPr>
            <a:spLocks noGrp="1"/>
          </p:cNvSpPr>
          <p:nvPr>
            <p:ph type="pic" idx="21"/>
          </p:nvPr>
        </p:nvSpPr>
        <p:spPr>
          <a:xfrm>
            <a:off x="628650" y="1631950"/>
            <a:ext cx="10934701" cy="711041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8650" y="939800"/>
            <a:ext cx="10934700" cy="36195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1900" cap="all" spc="171"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sz="1900" cap="all" spc="171"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sz="1900" cap="all" spc="171"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sz="1900" cap="all" spc="171"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sz="1900" cap="all" spc="171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86411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28650" y="2171700"/>
            <a:ext cx="10934700" cy="2508250"/>
          </a:xfrm>
          <a:prstGeom prst="rect">
            <a:avLst/>
          </a:prstGeom>
        </p:spPr>
        <p:txBody>
          <a:bodyPr anchor="ctr"/>
          <a:lstStyle>
            <a:lvl1pPr>
              <a:defRPr sz="7450" spc="149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58922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628650" y="2171700"/>
            <a:ext cx="10934700" cy="2508250"/>
          </a:xfrm>
          <a:prstGeom prst="rect">
            <a:avLst/>
          </a:prstGeom>
        </p:spPr>
        <p:txBody>
          <a:bodyPr anchor="ctr"/>
          <a:lstStyle>
            <a:lvl1pPr>
              <a:defRPr sz="7450" spc="149"/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27317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ketch of a building exterior with a balcony"/>
          <p:cNvSpPr>
            <a:spLocks noGrp="1"/>
          </p:cNvSpPr>
          <p:nvPr>
            <p:ph type="pic" idx="21"/>
          </p:nvPr>
        </p:nvSpPr>
        <p:spPr>
          <a:xfrm>
            <a:off x="4643846" y="736970"/>
            <a:ext cx="7399023" cy="54991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628650" y="2946400"/>
            <a:ext cx="4241800" cy="25146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5250" spc="105"/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8650" y="2000250"/>
            <a:ext cx="4241800" cy="9525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900" cap="all" spc="58">
                <a:latin typeface="+mn-lt"/>
                <a:ea typeface="+mn-ea"/>
                <a:cs typeface="+mn-cs"/>
                <a:sym typeface="Futura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2900" cap="all" spc="58">
                <a:latin typeface="+mn-lt"/>
                <a:ea typeface="+mn-ea"/>
                <a:cs typeface="+mn-cs"/>
                <a:sym typeface="Futura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2900" cap="all" spc="58">
                <a:latin typeface="+mn-lt"/>
                <a:ea typeface="+mn-ea"/>
                <a:cs typeface="+mn-cs"/>
                <a:sym typeface="Futura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2900" cap="all" spc="58">
                <a:latin typeface="+mn-lt"/>
                <a:ea typeface="+mn-ea"/>
                <a:cs typeface="+mn-cs"/>
                <a:sym typeface="Futura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2900" cap="all" spc="58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19138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>
            <a:spLocks noGrp="1"/>
          </p:cNvSpPr>
          <p:nvPr>
            <p:ph type="body" sz="quarter" idx="21"/>
          </p:nvPr>
        </p:nvSpPr>
        <p:spPr>
          <a:xfrm>
            <a:off x="628650" y="939800"/>
            <a:ext cx="10934700" cy="39498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900" cap="all" spc="171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44612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21"/>
          </p:nvPr>
        </p:nvSpPr>
        <p:spPr>
          <a:xfrm>
            <a:off x="628650" y="939800"/>
            <a:ext cx="10934700" cy="39498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900" cap="all" spc="171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694" y="6473072"/>
            <a:ext cx="318613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25293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ketch of a building exterior with a balcony"/>
          <p:cNvSpPr>
            <a:spLocks noGrp="1"/>
          </p:cNvSpPr>
          <p:nvPr>
            <p:ph type="pic" sz="half" idx="21"/>
          </p:nvPr>
        </p:nvSpPr>
        <p:spPr>
          <a:xfrm>
            <a:off x="5238750" y="1562100"/>
            <a:ext cx="6311901" cy="469113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Lorem ipsum"/>
          <p:cNvSpPr txBox="1">
            <a:spLocks noGrp="1"/>
          </p:cNvSpPr>
          <p:nvPr>
            <p:ph type="body" sz="quarter" idx="22"/>
          </p:nvPr>
        </p:nvSpPr>
        <p:spPr>
          <a:xfrm>
            <a:off x="628650" y="939800"/>
            <a:ext cx="10934700" cy="39498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900" cap="all" spc="171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Lorem ipsum</a:t>
            </a:r>
          </a:p>
        </p:txBody>
      </p:sp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816100"/>
            <a:ext cx="4191000" cy="4235450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defRPr sz="1750" spc="35"/>
            </a:lvl1pPr>
            <a:lvl2pPr>
              <a:spcBef>
                <a:spcPts val="2000"/>
              </a:spcBef>
              <a:defRPr sz="1750" spc="35"/>
            </a:lvl2pPr>
            <a:lvl3pPr>
              <a:spcBef>
                <a:spcPts val="2000"/>
              </a:spcBef>
              <a:defRPr sz="1750" spc="35"/>
            </a:lvl3pPr>
            <a:lvl4pPr>
              <a:spcBef>
                <a:spcPts val="2000"/>
              </a:spcBef>
              <a:defRPr sz="1750" spc="35"/>
            </a:lvl4pPr>
            <a:lvl5pPr>
              <a:spcBef>
                <a:spcPts val="2000"/>
              </a:spcBef>
              <a:defRPr sz="1750" spc="3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694" y="6473072"/>
            <a:ext cx="318613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89859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8650" y="412750"/>
            <a:ext cx="10934700" cy="52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676400"/>
            <a:ext cx="10934700" cy="453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6694" y="6466722"/>
            <a:ext cx="318613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1200" cap="all" spc="24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32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  <p:sldLayoutId id="2147484163" r:id="rId14"/>
    <p:sldLayoutId id="2147484164" r:id="rId15"/>
    <p:sldLayoutId id="2147484165" r:id="rId16"/>
    <p:sldLayoutId id="2147484166" r:id="rId17"/>
    <p:sldLayoutId id="2147484167" r:id="rId18"/>
  </p:sldLayoutIdLst>
  <p:transition spd="med"/>
  <p:txStyles>
    <p:titleStyle>
      <a:lvl1pPr marL="0" marR="0" indent="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all" spc="58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17145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all" spc="58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3429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all" spc="58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51435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all" spc="58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6858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all" spc="58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85725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all" spc="58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0287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all" spc="58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20015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all" spc="58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3716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all" spc="58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254000" marR="0" indent="-254000" algn="l" defTabSz="32385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100" b="0" i="0" u="none" strike="noStrike" cap="none" spc="42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508000" marR="0" indent="-254000" algn="l" defTabSz="32385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100" b="0" i="0" u="none" strike="noStrike" cap="none" spc="42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762000" marR="0" indent="-254000" algn="l" defTabSz="32385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100" b="0" i="0" u="none" strike="noStrike" cap="none" spc="42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016000" marR="0" indent="-254000" algn="l" defTabSz="32385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100" b="0" i="0" u="none" strike="noStrike" cap="none" spc="42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270000" marR="0" indent="-254000" algn="l" defTabSz="32385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100" b="0" i="0" u="none" strike="noStrike" cap="none" spc="42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1524000" marR="0" indent="-254000" algn="l" defTabSz="32385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100" b="0" i="0" u="none" strike="noStrike" cap="none" spc="42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1778000" marR="0" indent="-254000" algn="l" defTabSz="32385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100" b="0" i="0" u="none" strike="noStrike" cap="none" spc="42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2032000" marR="0" indent="-254000" algn="l" defTabSz="32385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100" b="0" i="0" u="none" strike="noStrike" cap="none" spc="42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2286000" marR="0" indent="-254000" algn="l" defTabSz="32385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100" b="0" i="0" u="none" strike="noStrike" cap="none" spc="42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3238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all" spc="24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114300" algn="ctr" defTabSz="3238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all" spc="24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228600" algn="ctr" defTabSz="3238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all" spc="24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342900" algn="ctr" defTabSz="3238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all" spc="24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457200" algn="ctr" defTabSz="3238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all" spc="24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571500" algn="ctr" defTabSz="3238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all" spc="24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685800" algn="ctr" defTabSz="3238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all" spc="24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800100" algn="ctr" defTabSz="3238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all" spc="24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914400" algn="ctr" defTabSz="3238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all" spc="24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人子"/>
          <p:cNvSpPr txBox="1"/>
          <p:nvPr/>
        </p:nvSpPr>
        <p:spPr>
          <a:xfrm>
            <a:off x="1754130" y="884354"/>
            <a:ext cx="5048141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ctr">
              <a:spcBef>
                <a:spcPts val="0"/>
              </a:spcBef>
              <a:defRPr sz="15000" cap="all" spc="300">
                <a:solidFill>
                  <a:schemeClr val="accent5">
                    <a:satOff val="-8700"/>
                    <a:lumOff val="-21853"/>
                  </a:schemeClr>
                </a:solidFill>
                <a:latin typeface="SimSun"/>
                <a:ea typeface="SimSun"/>
                <a:cs typeface="SimSun"/>
                <a:sym typeface="SimSun"/>
              </a:defRPr>
            </a:lvl1pPr>
          </a:lstStyle>
          <a:p>
            <a:pPr defTabSz="323850" hangingPunct="0">
              <a:defRPr>
                <a:latin typeface="+mn-lt"/>
                <a:ea typeface="+mn-ea"/>
                <a:cs typeface="+mn-cs"/>
                <a:sym typeface="Futura"/>
              </a:defRPr>
            </a:pPr>
            <a:r>
              <a:rPr sz="7500" kern="0" spc="150">
                <a:solidFill>
                  <a:srgbClr val="C87C6D">
                    <a:satOff val="-8700"/>
                    <a:lumOff val="-21853"/>
                  </a:srgbClr>
                </a:solidFill>
              </a:rPr>
              <a:t>人子</a:t>
            </a:r>
          </a:p>
        </p:txBody>
      </p:sp>
      <p:sp>
        <p:nvSpPr>
          <p:cNvPr id="179" name="The Son Of Man"/>
          <p:cNvSpPr txBox="1"/>
          <p:nvPr/>
        </p:nvSpPr>
        <p:spPr>
          <a:xfrm>
            <a:off x="857516" y="2158542"/>
            <a:ext cx="6613702" cy="705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ctr">
              <a:spcBef>
                <a:spcPts val="0"/>
              </a:spcBef>
              <a:defRPr sz="8500" cap="all" spc="170">
                <a:solidFill>
                  <a:schemeClr val="accent5">
                    <a:satOff val="-8700"/>
                    <a:lumOff val="-21853"/>
                  </a:schemeClr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323850" hangingPunct="0"/>
            <a:r>
              <a:rPr sz="4250" kern="0" spc="85" dirty="0">
                <a:solidFill>
                  <a:srgbClr val="C87C6D">
                    <a:satOff val="-8700"/>
                    <a:lumOff val="-21853"/>
                  </a:srgbClr>
                </a:solidFill>
                <a:latin typeface="Futura"/>
                <a:cs typeface="Futura"/>
              </a:rPr>
              <a:t>The Son Of Man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 2.jpeg" descr="Image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609" y="-355332"/>
            <a:ext cx="16037684" cy="902412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82" name="你来过这里,走过这地  忍受饥饿 尝过眼泪的滋味.  你住在世间,三十三年  忍受背叛 走过死亡的刑场."/>
          <p:cNvSpPr txBox="1"/>
          <p:nvPr/>
        </p:nvSpPr>
        <p:spPr>
          <a:xfrm>
            <a:off x="376439" y="338831"/>
            <a:ext cx="10175697" cy="3529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你来过这里,走过这地 </a:t>
            </a:r>
            <a:b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</a:b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忍受饥饿 尝过眼泪的滋味. </a:t>
            </a:r>
            <a:b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</a:b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你住在世间,三十三年 </a:t>
            </a:r>
            <a:b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</a:b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忍受背叛 走过死亡的刑场. </a:t>
            </a:r>
          </a:p>
        </p:txBody>
      </p:sp>
      <p:sp>
        <p:nvSpPr>
          <p:cNvPr id="183" name="You’ve been here You walked through this land; You endured hunger You know the taste of tears; You lived in this world for thirty-three years;  You endured the betrayal and were executed to death."/>
          <p:cNvSpPr txBox="1"/>
          <p:nvPr/>
        </p:nvSpPr>
        <p:spPr>
          <a:xfrm>
            <a:off x="100025" y="4982717"/>
            <a:ext cx="581980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317500">
              <a:spcBef>
                <a:spcPts val="4000"/>
              </a:spcBef>
              <a:defRPr sz="3500" spc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158750" hangingPunct="0">
              <a:spcBef>
                <a:spcPts val="2000"/>
              </a:spcBef>
            </a:pPr>
            <a:r>
              <a:rPr sz="1750" kern="0"/>
              <a:t>You’ve been here You walked through this land; You endured hunger You know the taste of tears; You lived in this world for thirty-three years;  You endured the betrayal and were executed to death.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 2.jpeg" descr="Image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609" y="-355332"/>
            <a:ext cx="16037684" cy="902412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86" name="你竟这样表达你的爱,…"/>
          <p:cNvSpPr txBox="1"/>
          <p:nvPr/>
        </p:nvSpPr>
        <p:spPr>
          <a:xfrm>
            <a:off x="376439" y="338831"/>
            <a:ext cx="10175697" cy="3529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你竟这样表达你的爱, </a:t>
            </a:r>
          </a:p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创世的主宰 成为人的样式; </a:t>
            </a:r>
          </a:p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你竟这样表达你的爱, </a:t>
            </a:r>
          </a:p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挂在十架 为罪人受害.</a:t>
            </a:r>
          </a:p>
        </p:txBody>
      </p:sp>
      <p:sp>
        <p:nvSpPr>
          <p:cNvPr id="187" name="You express Your love this way, The master of creation took the appearance of a man. You express Your love this way, You were hung on the cross for all sinners."/>
          <p:cNvSpPr txBox="1"/>
          <p:nvPr/>
        </p:nvSpPr>
        <p:spPr>
          <a:xfrm>
            <a:off x="100025" y="5117369"/>
            <a:ext cx="5819800" cy="80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317500">
              <a:spcBef>
                <a:spcPts val="4000"/>
              </a:spcBef>
              <a:defRPr sz="3500" spc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158750" hangingPunct="0">
              <a:spcBef>
                <a:spcPts val="2000"/>
              </a:spcBef>
            </a:pPr>
            <a:r>
              <a:rPr sz="1750" kern="0"/>
              <a:t>You express Your love this way, The master of creation took the appearance of a man. You express Your love this way, You were hung on the cross for all sinners.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 2.jpeg" descr="Image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609" y="-355332"/>
            <a:ext cx="16037684" cy="902412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90" name="你来过这里,走过这地  忍受饥饿 尝过眼泪的滋味.  你住在世间,三十三年  忍受背叛 走过死亡的刑场."/>
          <p:cNvSpPr txBox="1"/>
          <p:nvPr/>
        </p:nvSpPr>
        <p:spPr>
          <a:xfrm>
            <a:off x="376439" y="338831"/>
            <a:ext cx="10175697" cy="3529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你来过这里,走过这地 </a:t>
            </a:r>
            <a:b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</a:b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忍受饥饿 尝过眼泪的滋味. </a:t>
            </a:r>
            <a:b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</a:b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你住在世间,三十三年 </a:t>
            </a:r>
            <a:b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</a:b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忍受背叛 走过死亡的刑场. </a:t>
            </a:r>
          </a:p>
        </p:txBody>
      </p:sp>
      <p:sp>
        <p:nvSpPr>
          <p:cNvPr id="191" name="You’ve been here You walked through this land; You endured hunger You know the taste of tears; You lived in this world for thirty-three years;  You endured the betrayal and were executed to death."/>
          <p:cNvSpPr txBox="1"/>
          <p:nvPr/>
        </p:nvSpPr>
        <p:spPr>
          <a:xfrm>
            <a:off x="100025" y="4982717"/>
            <a:ext cx="581980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317500">
              <a:spcBef>
                <a:spcPts val="4000"/>
              </a:spcBef>
              <a:defRPr sz="3500" spc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158750" hangingPunct="0">
              <a:spcBef>
                <a:spcPts val="2000"/>
              </a:spcBef>
            </a:pPr>
            <a:r>
              <a:rPr sz="1750" kern="0"/>
              <a:t>You’ve been here You walked through this land; You endured hunger You know the taste of tears; You lived in this world for thirty-three years;  You endured the betrayal and were executed to death.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 2.jpeg" descr="Image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609" y="-355332"/>
            <a:ext cx="16037684" cy="902412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94" name="你竟这样表达你的爱,…"/>
          <p:cNvSpPr txBox="1"/>
          <p:nvPr/>
        </p:nvSpPr>
        <p:spPr>
          <a:xfrm>
            <a:off x="376439" y="338831"/>
            <a:ext cx="10175697" cy="3529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你竟这样表达你的爱, </a:t>
            </a:r>
          </a:p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赦免人过犯 赏赐真平安;</a:t>
            </a:r>
          </a:p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你竟这样表达你的爱,</a:t>
            </a:r>
          </a:p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受苦的主 荣耀的君王.</a:t>
            </a:r>
          </a:p>
        </p:txBody>
      </p:sp>
      <p:sp>
        <p:nvSpPr>
          <p:cNvPr id="195" name="You express Your love this way, You forgive our sin and reward us true peace. You express Your love this way, The suffering Lord, the King of glory."/>
          <p:cNvSpPr txBox="1"/>
          <p:nvPr/>
        </p:nvSpPr>
        <p:spPr>
          <a:xfrm>
            <a:off x="100025" y="5117369"/>
            <a:ext cx="5819800" cy="80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317500">
              <a:spcBef>
                <a:spcPts val="4000"/>
              </a:spcBef>
              <a:defRPr sz="3500" spc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158750" hangingPunct="0">
              <a:spcBef>
                <a:spcPts val="2000"/>
              </a:spcBef>
            </a:pPr>
            <a:r>
              <a:rPr sz="1750" kern="0"/>
              <a:t>You express Your love this way, You forgive our sin and reward us true peace. You express Your love this way, The suffering Lord, the King of glory.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 2.jpeg" descr="Image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609" y="-355332"/>
            <a:ext cx="16037684" cy="902412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98" name="啊! 啊！…"/>
          <p:cNvSpPr txBox="1"/>
          <p:nvPr/>
        </p:nvSpPr>
        <p:spPr>
          <a:xfrm>
            <a:off x="376439" y="692774"/>
            <a:ext cx="10168355" cy="282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323850" hangingPunct="0">
              <a:defRPr sz="12000" cap="all" spc="239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6000" kern="0" cap="all" spc="120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啊! 啊！</a:t>
            </a:r>
          </a:p>
          <a:p>
            <a:pPr defTabSz="323850" hangingPunct="0">
              <a:defRPr sz="12000" cap="all" spc="239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6000" kern="0" cap="all" spc="120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你竟这样表达你的爱， </a:t>
            </a:r>
          </a:p>
          <a:p>
            <a:pPr defTabSz="323850" hangingPunct="0">
              <a:defRPr sz="12000" cap="all" spc="239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6000" kern="0" cap="all" spc="120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复活的主 荣耀的君王！</a:t>
            </a:r>
          </a:p>
        </p:txBody>
      </p:sp>
      <p:sp>
        <p:nvSpPr>
          <p:cNvPr id="199" name="You express Your love this way; The Risen Lord, the King of glory!"/>
          <p:cNvSpPr txBox="1"/>
          <p:nvPr/>
        </p:nvSpPr>
        <p:spPr>
          <a:xfrm>
            <a:off x="100025" y="5098133"/>
            <a:ext cx="5819800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317500">
              <a:spcBef>
                <a:spcPts val="4000"/>
              </a:spcBef>
              <a:defRPr sz="5500" spc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158750" hangingPunct="0">
              <a:spcBef>
                <a:spcPts val="2000"/>
              </a:spcBef>
            </a:pPr>
            <a:r>
              <a:rPr sz="2750" kern="0"/>
              <a:t>You express Your love this way; The Risen Lord, the King of glory!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 2.jpeg" descr="Image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609" y="-355332"/>
            <a:ext cx="16037684" cy="902412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02" name="你竟这样表达你的爱,…"/>
          <p:cNvSpPr txBox="1"/>
          <p:nvPr/>
        </p:nvSpPr>
        <p:spPr>
          <a:xfrm>
            <a:off x="376439" y="338831"/>
            <a:ext cx="10175697" cy="3529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你竟这样表达你的爱, </a:t>
            </a:r>
          </a:p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创世的主宰 成为人的样式; </a:t>
            </a:r>
          </a:p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你竟这样表达你的爱, </a:t>
            </a:r>
          </a:p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挂在十架 为罪人受害.</a:t>
            </a:r>
          </a:p>
        </p:txBody>
      </p:sp>
      <p:sp>
        <p:nvSpPr>
          <p:cNvPr id="203" name="You express Your love this way, The master of creation took the appearance of a man. You express Your love this way, You were hung on the cross for all sinners."/>
          <p:cNvSpPr txBox="1"/>
          <p:nvPr/>
        </p:nvSpPr>
        <p:spPr>
          <a:xfrm>
            <a:off x="100025" y="5117369"/>
            <a:ext cx="5819800" cy="80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317500">
              <a:spcBef>
                <a:spcPts val="4000"/>
              </a:spcBef>
              <a:defRPr sz="3500" spc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158750" hangingPunct="0">
              <a:spcBef>
                <a:spcPts val="2000"/>
              </a:spcBef>
            </a:pPr>
            <a:r>
              <a:rPr sz="1750" kern="0"/>
              <a:t>You express Your love this way, The master of creation took the appearance of a man. You express Your love this way, You were hung on the cross for all sinners.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 2.jpeg" descr="Image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609" y="-355332"/>
            <a:ext cx="16037684" cy="902412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06" name="你竟这样表达你的爱,…"/>
          <p:cNvSpPr txBox="1"/>
          <p:nvPr/>
        </p:nvSpPr>
        <p:spPr>
          <a:xfrm>
            <a:off x="376439" y="338831"/>
            <a:ext cx="10175697" cy="3529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你竟这样表达你的爱, </a:t>
            </a:r>
          </a:p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赦免人过犯 赏赐真平安;</a:t>
            </a:r>
          </a:p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你竟这样表达你的爱,</a:t>
            </a:r>
          </a:p>
          <a:p>
            <a:pPr defTabSz="323850" hangingPunct="0">
              <a:defRPr sz="11300" cap="all" spc="226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5650" kern="0" cap="all" spc="113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复活的主 荣耀的君王.</a:t>
            </a:r>
          </a:p>
        </p:txBody>
      </p:sp>
      <p:sp>
        <p:nvSpPr>
          <p:cNvPr id="207" name="You express Your love this way, You forgive our sin and reward us true peace. You express Your love this way, The suffering Lord, the King of glory."/>
          <p:cNvSpPr txBox="1"/>
          <p:nvPr/>
        </p:nvSpPr>
        <p:spPr>
          <a:xfrm>
            <a:off x="100025" y="5117369"/>
            <a:ext cx="5819800" cy="80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317500">
              <a:spcBef>
                <a:spcPts val="4000"/>
              </a:spcBef>
              <a:defRPr sz="3500" spc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158750" hangingPunct="0">
              <a:spcBef>
                <a:spcPts val="2000"/>
              </a:spcBef>
            </a:pPr>
            <a:r>
              <a:rPr sz="1750" kern="0"/>
              <a:t>You express Your love this way, You forgive our sin and reward us true peace. You express Your love this way, The suffering Lord, the King of glory.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 2.jpeg" descr="Image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609" y="-355332"/>
            <a:ext cx="16037684" cy="902412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10" name="啊! 啊！…"/>
          <p:cNvSpPr txBox="1"/>
          <p:nvPr/>
        </p:nvSpPr>
        <p:spPr>
          <a:xfrm>
            <a:off x="376439" y="692774"/>
            <a:ext cx="10168355" cy="282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323850" hangingPunct="0">
              <a:defRPr sz="12000" cap="all" spc="239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6000" kern="0" cap="all" spc="120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啊! 啊！</a:t>
            </a:r>
          </a:p>
          <a:p>
            <a:pPr defTabSz="323850" hangingPunct="0">
              <a:defRPr sz="12000" cap="all" spc="239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6000" kern="0" cap="all" spc="120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你竟这样表达你的爱， </a:t>
            </a:r>
          </a:p>
          <a:p>
            <a:pPr defTabSz="323850" hangingPunct="0">
              <a:defRPr sz="12000" cap="all" spc="239">
                <a:solidFill>
                  <a:srgbClr val="000000"/>
                </a:solidFill>
                <a:latin typeface="SimSong Bold"/>
                <a:ea typeface="SimSong Bold"/>
                <a:cs typeface="SimSong Bold"/>
                <a:sym typeface="SimSong Bold"/>
              </a:defRPr>
            </a:pPr>
            <a:r>
              <a:rPr sz="6000" kern="0" cap="all" spc="120">
                <a:solidFill>
                  <a:srgbClr val="000000"/>
                </a:solidFill>
                <a:latin typeface="SimSong Bold"/>
                <a:ea typeface="SimSong Bold"/>
                <a:sym typeface="SimSong Bold"/>
              </a:rPr>
              <a:t>复活的主 荣耀的君王！</a:t>
            </a:r>
          </a:p>
        </p:txBody>
      </p:sp>
      <p:sp>
        <p:nvSpPr>
          <p:cNvPr id="211" name="You express Your love this way; The Risen Lord, the King of glory!"/>
          <p:cNvSpPr txBox="1"/>
          <p:nvPr/>
        </p:nvSpPr>
        <p:spPr>
          <a:xfrm>
            <a:off x="100025" y="5098133"/>
            <a:ext cx="5819800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defTabSz="317500">
              <a:spcBef>
                <a:spcPts val="4000"/>
              </a:spcBef>
              <a:defRPr sz="5500" spc="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158750" hangingPunct="0">
              <a:spcBef>
                <a:spcPts val="2000"/>
              </a:spcBef>
            </a:pPr>
            <a:r>
              <a:rPr sz="2750" kern="0"/>
              <a:t>You express Your love this way; The Risen Lord, the King of glory!</a:t>
            </a:r>
          </a:p>
        </p:txBody>
      </p:sp>
      <p:sp>
        <p:nvSpPr>
          <p:cNvPr id="212" name="Star"/>
          <p:cNvSpPr/>
          <p:nvPr/>
        </p:nvSpPr>
        <p:spPr>
          <a:xfrm>
            <a:off x="11448962" y="6177161"/>
            <a:ext cx="490168" cy="44926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323850" hangingPunct="0"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 sz="1200" kern="0" cap="all" spc="24">
              <a:solidFill>
                <a:srgbClr val="FFFFFF"/>
              </a:solidFill>
              <a:latin typeface="Futura"/>
              <a:cs typeface="Futura"/>
              <a:sym typeface="Futura"/>
            </a:endParaRP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48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647700" rtl="0" fontAlgn="auto" latinLnBrk="0" hangingPunct="0">
          <a:lnSpc>
            <a:spcPct val="100000"/>
          </a:lnSpc>
          <a:spcBef>
            <a:spcPts val="48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84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4596</TotalTime>
  <Words>313</Words>
  <Application>Microsoft Office PowerPoint</Application>
  <PresentationFormat>Custom</PresentationFormat>
  <Paragraphs>34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New_Template8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Qianqian Chen</dc:creator>
  <cp:lastModifiedBy>wangps</cp:lastModifiedBy>
  <cp:revision>490</cp:revision>
  <dcterms:created xsi:type="dcterms:W3CDTF">2018-06-05T19:05:47Z</dcterms:created>
  <dcterms:modified xsi:type="dcterms:W3CDTF">2026-03-10T03:14:57Z</dcterms:modified>
</cp:coreProperties>
</file>